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>
        <p:scale>
          <a:sx n="60" d="100"/>
          <a:sy n="60" d="100"/>
        </p:scale>
        <p:origin x="132" y="188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9241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1088505" y="1582341"/>
            <a:ext cx="1001499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dirty="0" smtClean="0">
                <a:latin typeface="+mn-ea"/>
              </a:rPr>
              <a:t>闡述</a:t>
            </a:r>
            <a:r>
              <a:rPr lang="zh-TW" altLang="en-US" sz="2000" dirty="0">
                <a:latin typeface="+mn-ea"/>
              </a:rPr>
              <a:t>方法的示例</a:t>
            </a:r>
            <a:r>
              <a:rPr lang="zh-TW" altLang="en-US" sz="2000" dirty="0" smtClean="0">
                <a:latin typeface="+mn-ea"/>
              </a:rPr>
              <a:t>：</a:t>
            </a:r>
            <a:endParaRPr lang="en-US" altLang="zh-TW" sz="20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提供細節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如：為了鼓勵學生更積極完成學習活動，</a:t>
            </a:r>
            <a:r>
              <a:rPr lang="zh-TW" altLang="en-US" sz="2000" b="1" dirty="0"/>
              <a:t>老師設立了獎勵計劃，每當學生完成一項學習目標，老師便會為學生蓋印紀錄，學生集齊指定蓋印數目便可換領獎品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endParaRPr lang="zh-TW" altLang="en-US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如：若出現流感病徵，</a:t>
            </a:r>
            <a:r>
              <a:rPr lang="zh-TW" altLang="en-US" sz="2000" b="1" dirty="0" smtClean="0"/>
              <a:t>由於流感具傳染性</a:t>
            </a:r>
            <a:r>
              <a:rPr lang="zh-TW" altLang="en-US" sz="2000" dirty="0" smtClean="0"/>
              <a:t>，我們應留在家中休息，避免接觸人群。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endParaRPr lang="zh-TW" altLang="en-US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如：要預防中風，我們應建立健康的飲食習慣，</a:t>
            </a:r>
            <a:r>
              <a:rPr lang="zh-TW" altLang="en-US" sz="2000" b="1" dirty="0"/>
              <a:t>例如減少攝入鹽、油、油炸食品及酒精飲料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 </a:t>
            </a:r>
            <a:r>
              <a:rPr lang="en-US" altLang="zh-TW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3708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9882</TotalTime>
  <Words>117</Words>
  <Application>Microsoft Office PowerPoint</Application>
  <PresentationFormat>寬螢幕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450</cp:revision>
  <dcterms:created xsi:type="dcterms:W3CDTF">2022-06-23T09:13:07Z</dcterms:created>
  <dcterms:modified xsi:type="dcterms:W3CDTF">2023-08-16T09:29:32Z</dcterms:modified>
</cp:coreProperties>
</file>